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2" y="-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8B150-FF3D-445E-97A0-940868E51B24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463F7D-9F4B-4CE2-B204-E707FE66E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85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331C-D1FC-4CD0-8AEA-420F54A8605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950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2BC7-8E40-4969-A7B4-BC4B98EF7D28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02640-79EC-46B3-B9BB-C40E516DF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90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2BC7-8E40-4969-A7B4-BC4B98EF7D28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02640-79EC-46B3-B9BB-C40E516DF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2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2BC7-8E40-4969-A7B4-BC4B98EF7D28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02640-79EC-46B3-B9BB-C40E516DF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11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2BC7-8E40-4969-A7B4-BC4B98EF7D28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02640-79EC-46B3-B9BB-C40E516DF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890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2BC7-8E40-4969-A7B4-BC4B98EF7D28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02640-79EC-46B3-B9BB-C40E516DF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63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2BC7-8E40-4969-A7B4-BC4B98EF7D28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02640-79EC-46B3-B9BB-C40E516DF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940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2BC7-8E40-4969-A7B4-BC4B98EF7D28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02640-79EC-46B3-B9BB-C40E516DF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639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2BC7-8E40-4969-A7B4-BC4B98EF7D28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02640-79EC-46B3-B9BB-C40E516DF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441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2BC7-8E40-4969-A7B4-BC4B98EF7D28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02640-79EC-46B3-B9BB-C40E516DF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998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2BC7-8E40-4969-A7B4-BC4B98EF7D28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02640-79EC-46B3-B9BB-C40E516DF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993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2BC7-8E40-4969-A7B4-BC4B98EF7D28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02640-79EC-46B3-B9BB-C40E516DF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245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12BC7-8E40-4969-A7B4-BC4B98EF7D28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02640-79EC-46B3-B9BB-C40E516DF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468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7-12,8-13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C:\Users\Julie\Pictures\ARMS\DeGuara, Robin\7.19.12\01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32" r="39594" b="10756"/>
          <a:stretch/>
        </p:blipFill>
        <p:spPr bwMode="auto">
          <a:xfrm>
            <a:off x="935501" y="0"/>
            <a:ext cx="3255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0" name="Picture 2" descr="C:\Users\Julie\Pictures\ARMS\DeGuara, Robin\8.14.13\06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254" t="5677" r="37254" b="22314"/>
          <a:stretch/>
        </p:blipFill>
        <p:spPr bwMode="auto">
          <a:xfrm>
            <a:off x="4115656" y="-2"/>
            <a:ext cx="29921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-1"/>
            <a:ext cx="9906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62800" y="-1"/>
            <a:ext cx="19812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0"/>
            <a:ext cx="8763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     </a:t>
            </a:r>
            <a:r>
              <a:rPr lang="en-US" sz="3200" b="1" dirty="0" err="1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CoolSculpting</a:t>
            </a:r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ARMS</a:t>
            </a:r>
            <a:endParaRPr lang="en-US" sz="32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       </a:t>
            </a:r>
            <a:r>
              <a:rPr lang="en-US" sz="2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Copyright  Dr. Julie Reil ©</a:t>
            </a:r>
            <a:endParaRPr lang="en-US" sz="3200" b="1" dirty="0">
              <a:latin typeface="Arial Rounded MT Bold" panose="020F0704030504030204" pitchFamily="34" charset="0"/>
            </a:endParaRPr>
          </a:p>
          <a:p>
            <a:endParaRPr lang="en-US" sz="32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937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7-12,8-13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7-12,8-13</dc:title>
  <dc:creator>Julie Reil</dc:creator>
  <cp:lastModifiedBy>Julie Reil</cp:lastModifiedBy>
  <cp:revision>1</cp:revision>
  <dcterms:created xsi:type="dcterms:W3CDTF">2021-05-03T18:45:22Z</dcterms:created>
  <dcterms:modified xsi:type="dcterms:W3CDTF">2021-05-03T18:45:40Z</dcterms:modified>
</cp:coreProperties>
</file>